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Reflecties op 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" y="566928"/>
            <a:ext cx="120169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Reflectiecoëfficiënt eind:</a:t>
            </a:r>
          </a:p>
          <a:p>
            <a:pPr/>
          </a:p>
          <a:p>
            <a:pPr lvl="1"/>
            <a:r>
              <a:t>Reflectiecoëfficiënt begin:</a:t>
            </a:r>
          </a:p>
          <a:p>
            <a:pPr/>
          </a:p>
          <a:p>
            <a:pPr lvl="1"/>
            <a:r>
              <a:t>Initiële puls:</a:t>
            </a:r>
          </a:p>
          <a:p>
            <a:pPr/>
            <a:r>
              <a:t>  </a:t>
            </a:r>
          </a:p>
          <a:p>
            <a:pPr/>
          </a:p>
          <a:p>
            <a:pPr/>
            <a:r>
              <a:t> </a:t>
            </a:r>
          </a:p>
          <a:p>
            <a:pPr lvl="1"/>
            <a:r>
              <a:t>Finale waarde spanning lijn: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reflectiecoëfficiënten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62" y="447374"/>
            <a:ext cx="63150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2" y="1597994"/>
            <a:ext cx="6391275" cy="876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37" y="3205814"/>
            <a:ext cx="8696325" cy="876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162" y="5270834"/>
            <a:ext cx="8067675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3.3V positieve puls 25 Ohm terminated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298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voorbeeld 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80" y="566928"/>
            <a:ext cx="706363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PCB met niet aangepaste impedantie</a:t>
            </a:r>
            <a:endParaRPr sz="3200" b="1" i="0">
              <a:latin typeface="Arial"/>
            </a:endParaRPr>
          </a:p>
        </p:txBody>
      </p:sp>
      <p:pic>
        <p:nvPicPr>
          <p:cNvPr id="3" name="signalintegrity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566928"/>
            <a:ext cx="10820400" cy="566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amplitude van de reflectie wordt bepaald door: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Dit geldt zowel aan de ontvangerszijde als aan de stuurzijde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 grootte van de reflectie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12" y="2276174"/>
            <a:ext cx="429577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de gereflecteerde golf hebben we dan de vergelijkingen: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reflectie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2" y="2276174"/>
            <a:ext cx="34575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7" y="3426794"/>
            <a:ext cx="195262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87" y="4567889"/>
            <a:ext cx="19526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Voor de doorgaande golf hebben we dan de vergelijkingen: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transmissie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87" y="2276174"/>
            <a:ext cx="218122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7" y="3426794"/>
            <a:ext cx="19526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Schema voorbeeld 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566928"/>
            <a:ext cx="109024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Reflectiecoëfficiënt eind:</a:t>
            </a:r>
          </a:p>
          <a:p>
            <a:pPr/>
          </a:p>
          <a:p>
            <a:pPr lvl="1"/>
            <a:r>
              <a:t>Reflectiecoëfficiënt begin:</a:t>
            </a:r>
          </a:p>
          <a:p>
            <a:pPr/>
          </a:p>
          <a:p>
            <a:pPr lvl="1"/>
            <a:r>
              <a:t>Initiële puls:</a:t>
            </a:r>
          </a:p>
          <a:p>
            <a:pPr/>
          </a:p>
          <a:p>
            <a:pPr/>
          </a:p>
          <a:p>
            <a:pPr/>
          </a:p>
          <a:p>
            <a:pPr lvl="1"/>
            <a:r>
              <a:t>Finale waarde spanning lijn: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reflectiecoëfficiënten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12" y="447374"/>
            <a:ext cx="6200775" cy="8763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2" y="1597994"/>
            <a:ext cx="6391275" cy="876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205814"/>
            <a:ext cx="9525000" cy="876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5270834"/>
            <a:ext cx="8686800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een 1V positieve puls op een 50 Ohm transmissielijn met een terminatieweerstand van 120 Ohm. De bronweerstand is 30 Ohm.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44298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voorbeeld 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81" y="566928"/>
            <a:ext cx="7097037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